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607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4695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5361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9752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60415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932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1002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991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55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08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1391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25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89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9697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5617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6979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1177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1F05034-9B2B-4FE1-BCA4-FB2A7B2710D5}" type="datetimeFigureOut">
              <a:rPr lang="en-IN" smtClean="0"/>
              <a:t>18-01-2021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8063F-C1D2-4D45-9ED1-FD650D7EF6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6678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5A7DC-9FD7-4073-AB88-6B622030F2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Battle of Neighbourhoods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FA37A9-8332-49DE-9FE6-35250D4CD0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By: Preshita Jaiswal</a:t>
            </a:r>
          </a:p>
        </p:txBody>
      </p:sp>
    </p:spTree>
    <p:extLst>
      <p:ext uri="{BB962C8B-B14F-4D97-AF65-F5344CB8AC3E}">
        <p14:creationId xmlns:p14="http://schemas.microsoft.com/office/powerpoint/2010/main" val="3647167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1326-AC10-40AA-8F71-887F457E6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4204"/>
            <a:ext cx="10515600" cy="1325563"/>
          </a:xfrm>
        </p:spPr>
        <p:txBody>
          <a:bodyPr/>
          <a:lstStyle/>
          <a:p>
            <a:r>
              <a:rPr lang="en-IN" dirty="0"/>
              <a:t>Clustering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0AB31-8DB5-458E-8FA5-0D8D07BB8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3885"/>
            <a:ext cx="10515600" cy="4351338"/>
          </a:xfrm>
        </p:spPr>
        <p:txBody>
          <a:bodyPr/>
          <a:lstStyle/>
          <a:p>
            <a:r>
              <a:rPr lang="en-IN" dirty="0"/>
              <a:t>Then I used K-means clustering method. I clustered the dataset in 5 clusters.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9F033-73AD-40F3-B583-6E0BAFBC4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74" t="26621" r="18155" b="12492"/>
          <a:stretch/>
        </p:blipFill>
        <p:spPr>
          <a:xfrm>
            <a:off x="1305018" y="2095131"/>
            <a:ext cx="9854213" cy="448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453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0EC1F-0E95-421A-B74B-ADF742B12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10CCE4-60C8-4A66-A0C6-9BAC9C4BC6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31" t="31715" r="19466" b="7313"/>
          <a:stretch/>
        </p:blipFill>
        <p:spPr>
          <a:xfrm>
            <a:off x="949911" y="1526959"/>
            <a:ext cx="10403889" cy="496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047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401D4-569F-4127-8427-ABE9EF932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F9099-4447-45B0-8050-746FB7014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This project help us to find the best, similar and nearby venues in Toronto. With the use of different libraries I was able to cluster the dataset into proper clusters.</a:t>
            </a:r>
          </a:p>
        </p:txBody>
      </p:sp>
    </p:spTree>
    <p:extLst>
      <p:ext uri="{BB962C8B-B14F-4D97-AF65-F5344CB8AC3E}">
        <p14:creationId xmlns:p14="http://schemas.microsoft.com/office/powerpoint/2010/main" val="2430382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CDBF2-327E-4AA6-872E-2A3A355A7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50DB8-20E3-495A-907C-ECAF01FF4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en-US" sz="2800" dirty="0"/>
              <a:t>The main aim of this project is to ease peoples choice making of a neighborhood in Etobicoke York, Toronto.</a:t>
            </a:r>
          </a:p>
          <a:p>
            <a:pPr algn="just"/>
            <a:r>
              <a:rPr lang="en-US" sz="2800" dirty="0"/>
              <a:t>It will help in finding Cafe, School, Colleges, Grocery Shops, Theatre, Hospital etc.</a:t>
            </a:r>
          </a:p>
          <a:p>
            <a:pPr algn="just"/>
            <a:r>
              <a:rPr lang="en-US" sz="2800" dirty="0"/>
              <a:t>This Project aim to create an analysis of features for a people migrating to Etobicoke York to search a best neighborhood as a comparative analysis between neighborhoods. </a:t>
            </a:r>
          </a:p>
          <a:p>
            <a:pPr algn="just"/>
            <a:r>
              <a:rPr lang="en-US" sz="2800" dirty="0"/>
              <a:t>It will help people to get awareness of the area and neighborhood before moving to a city.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9711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2F23-8E12-412B-8714-9BE7AE67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4543E-4E36-430C-9B08-D633790A2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099" y="1408939"/>
            <a:ext cx="8946541" cy="4195481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Data Link: </a:t>
            </a:r>
            <a:r>
              <a:rPr lang="en-US" sz="2400" u="sng" dirty="0">
                <a:solidFill>
                  <a:schemeClr val="tx1"/>
                </a:solidFill>
              </a:rPr>
              <a:t>https://en.wikipedia.org/wiki/List_of_postal_codes_of_Canada:_M</a:t>
            </a:r>
          </a:p>
          <a:p>
            <a:r>
              <a:rPr lang="en-US" sz="2400" dirty="0">
                <a:solidFill>
                  <a:schemeClr val="tx1"/>
                </a:solidFill>
              </a:rPr>
              <a:t>Scraping this data will give us Postal Code, Borough, </a:t>
            </a:r>
            <a:r>
              <a:rPr lang="en-US" sz="2400" dirty="0" err="1">
                <a:solidFill>
                  <a:schemeClr val="tx1"/>
                </a:solidFill>
              </a:rPr>
              <a:t>Neighbourhood</a:t>
            </a:r>
            <a:r>
              <a:rPr lang="en-US" sz="2400" dirty="0">
                <a:solidFill>
                  <a:schemeClr val="tx1"/>
                </a:solidFill>
              </a:rPr>
              <a:t> of Toronto.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B0A9CD-B083-452D-BF5A-1FCE890E2F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49" t="34046" r="44296" b="26084"/>
          <a:stretch/>
        </p:blipFill>
        <p:spPr>
          <a:xfrm>
            <a:off x="2441360" y="3506680"/>
            <a:ext cx="6844684" cy="316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107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35C8F-EB35-45C7-885A-25B46BCEE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Libraries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531D3-693C-4B98-AB8F-641A51F2F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800" dirty="0"/>
              <a:t>Pandas: For creating and manipulating </a:t>
            </a:r>
            <a:r>
              <a:rPr lang="en-US" sz="2800" dirty="0" err="1"/>
              <a:t>dataframes</a:t>
            </a:r>
            <a:r>
              <a:rPr lang="en-US" sz="2800" dirty="0"/>
              <a:t>.</a:t>
            </a:r>
          </a:p>
          <a:p>
            <a:r>
              <a:rPr lang="en-US" sz="2800" dirty="0"/>
              <a:t>Folium: Python visualization library would be used to visualize the neighborhoods cluster distribution of using interactive leaflet map.</a:t>
            </a:r>
          </a:p>
          <a:p>
            <a:r>
              <a:rPr lang="en-US" sz="2800" dirty="0"/>
              <a:t>Scikit Learn: For importing k-means clustering.</a:t>
            </a:r>
          </a:p>
          <a:p>
            <a:r>
              <a:rPr lang="en-US" sz="2800" dirty="0"/>
              <a:t>JSON: Library to handle JSON files.</a:t>
            </a:r>
          </a:p>
          <a:p>
            <a:r>
              <a:rPr lang="en-US" sz="2800" dirty="0"/>
              <a:t>XML: To separate data from presentation and XML stores data in plain text format.</a:t>
            </a:r>
          </a:p>
          <a:p>
            <a:r>
              <a:rPr lang="en-US" sz="2800" dirty="0"/>
              <a:t>Geocoder: To retrieve Location Data.</a:t>
            </a:r>
          </a:p>
          <a:p>
            <a:r>
              <a:rPr lang="en-US" sz="2800" dirty="0"/>
              <a:t>Beautiful Soup and Requests: To scrap and library to handle http requests.</a:t>
            </a:r>
          </a:p>
          <a:p>
            <a:r>
              <a:rPr lang="en-US" sz="2800" dirty="0"/>
              <a:t>Matplotlib: Python Plotting Module.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0538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ACDF-862B-4D5B-A410-EF17FEB22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Finding Coordinates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9BDCC-E6A8-41B8-AFAD-5BBB1FC20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514" y="1853248"/>
            <a:ext cx="8946541" cy="4195481"/>
          </a:xfrm>
        </p:spPr>
        <p:txBody>
          <a:bodyPr/>
          <a:lstStyle/>
          <a:p>
            <a:r>
              <a:rPr lang="en-IN" dirty="0"/>
              <a:t>Then I used Geospatial_Coordinates.csv to find the coordinates of neighbourhoods and merged that dataset with neighbourhood dataset.</a:t>
            </a:r>
          </a:p>
          <a:p>
            <a:endParaRPr lang="en-IN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069DA4F5-EBB9-47C4-BB99-9607C5222E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02" t="24147" r="33321" b="5261"/>
          <a:stretch/>
        </p:blipFill>
        <p:spPr>
          <a:xfrm>
            <a:off x="2610035" y="2758937"/>
            <a:ext cx="6640497" cy="387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544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F827-2225-4D39-963F-5CA63DF4E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Extracting neighbourhoods of Etobicoke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7263BF-B399-4F1F-8A60-2FD1790BFC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561" t="34552" r="36534" b="15462"/>
          <a:stretch/>
        </p:blipFill>
        <p:spPr>
          <a:xfrm>
            <a:off x="1589103" y="1871004"/>
            <a:ext cx="8877669" cy="4612458"/>
          </a:xfrm>
        </p:spPr>
      </p:pic>
    </p:spTree>
    <p:extLst>
      <p:ext uri="{BB962C8B-B14F-4D97-AF65-F5344CB8AC3E}">
        <p14:creationId xmlns:p14="http://schemas.microsoft.com/office/powerpoint/2010/main" val="136061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984B1-DD2E-4A52-A759-4B89F8FBD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Finding Coordinates of Toronto and creating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DC2200-4BE1-4DC9-977F-A87C7DE93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020" t="23332" r="11860" b="5261"/>
          <a:stretch/>
        </p:blipFill>
        <p:spPr>
          <a:xfrm>
            <a:off x="1438183" y="1853248"/>
            <a:ext cx="9019712" cy="4802187"/>
          </a:xfrm>
        </p:spPr>
      </p:pic>
    </p:spTree>
    <p:extLst>
      <p:ext uri="{BB962C8B-B14F-4D97-AF65-F5344CB8AC3E}">
        <p14:creationId xmlns:p14="http://schemas.microsoft.com/office/powerpoint/2010/main" val="2590341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8036B-C316-4BB8-8B04-AE5390D1C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Next: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E78E7-1661-4A96-953D-A0352E0F8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7779"/>
            <a:ext cx="10515600" cy="4735096"/>
          </a:xfrm>
        </p:spPr>
        <p:txBody>
          <a:bodyPr>
            <a:normAutofit/>
          </a:bodyPr>
          <a:lstStyle/>
          <a:p>
            <a:r>
              <a:rPr lang="en-IN" dirty="0"/>
              <a:t>After that I first defined the credentials of </a:t>
            </a:r>
            <a:r>
              <a:rPr lang="en-IN" dirty="0" err="1"/>
              <a:t>Forsquare</a:t>
            </a:r>
            <a:r>
              <a:rPr lang="en-IN" dirty="0"/>
              <a:t> account.</a:t>
            </a:r>
          </a:p>
          <a:p>
            <a:r>
              <a:rPr lang="en-IN" dirty="0"/>
              <a:t>Then I chose the 2</a:t>
            </a:r>
            <a:r>
              <a:rPr lang="en-IN" baseline="30000" dirty="0"/>
              <a:t>nd</a:t>
            </a:r>
            <a:r>
              <a:rPr lang="en-IN" dirty="0"/>
              <a:t> neighbourhood in dataset and found out its credentials.</a:t>
            </a:r>
          </a:p>
          <a:p>
            <a:r>
              <a:rPr lang="en-IN" dirty="0"/>
              <a:t>After that I found out the top 100 venues within a radius of 500 m of that neighbourhood.</a:t>
            </a:r>
          </a:p>
          <a:p>
            <a:r>
              <a:rPr lang="en-IN" dirty="0"/>
              <a:t>I used </a:t>
            </a:r>
            <a:r>
              <a:rPr lang="en-IN" dirty="0" err="1"/>
              <a:t>Forsquare</a:t>
            </a:r>
            <a:r>
              <a:rPr lang="en-IN" dirty="0"/>
              <a:t> to do this. Then I converted the json data into a dataframe.</a:t>
            </a:r>
          </a:p>
          <a:p>
            <a:r>
              <a:rPr lang="en-IN" dirty="0"/>
              <a:t>Then I created a dataset with features: Neighbourhood Name, Neighbourhood latitude, Neighbourhood longitude, Venue name, Venue latitude, Venue longitude and Venue Category.</a:t>
            </a:r>
          </a:p>
          <a:p>
            <a:r>
              <a:rPr lang="en-IN" dirty="0"/>
              <a:t>Then I used one hot encoding on the above dataset.</a:t>
            </a:r>
          </a:p>
          <a:p>
            <a:r>
              <a:rPr lang="en-IN" dirty="0"/>
              <a:t>Then I printed the neighbourhood name along with its top 5 common venues.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6532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75E81-2D62-499E-8E8B-B4EECF0A5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Finding common venues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A1EDC-888D-40BE-B54B-D52B37425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715567"/>
            <a:ext cx="8946541" cy="4195481"/>
          </a:xfrm>
        </p:spPr>
        <p:txBody>
          <a:bodyPr/>
          <a:lstStyle/>
          <a:p>
            <a:r>
              <a:rPr lang="en-IN" dirty="0"/>
              <a:t>Then I made a dataset consisting of neighbourhoods along with it top 10 common venues.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92F267-3329-469F-8F5A-BA315C59E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76" t="43624" r="11165" b="19742"/>
          <a:stretch/>
        </p:blipFill>
        <p:spPr>
          <a:xfrm>
            <a:off x="710214" y="2743200"/>
            <a:ext cx="10848512" cy="374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0764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92</TotalTime>
  <Words>449</Words>
  <Application>Microsoft Office PowerPoint</Application>
  <PresentationFormat>Widescreen</PresentationFormat>
  <Paragraphs>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Battle of Neighbourhoods</vt:lpstr>
      <vt:lpstr>Introduction</vt:lpstr>
      <vt:lpstr>Data Description</vt:lpstr>
      <vt:lpstr>Libraries Used</vt:lpstr>
      <vt:lpstr>Finding Coordinates</vt:lpstr>
      <vt:lpstr>Extracting neighbourhoods of Etobicoke</vt:lpstr>
      <vt:lpstr>Finding Coordinates of Toronto and creating map</vt:lpstr>
      <vt:lpstr>Next:</vt:lpstr>
      <vt:lpstr>Finding common venues</vt:lpstr>
      <vt:lpstr>Clustering Dataset</vt:lpstr>
      <vt:lpstr>Result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Preshita Jaiswal</dc:creator>
  <cp:lastModifiedBy>Preshita Jaiswal</cp:lastModifiedBy>
  <cp:revision>16</cp:revision>
  <dcterms:created xsi:type="dcterms:W3CDTF">2021-01-18T06:15:58Z</dcterms:created>
  <dcterms:modified xsi:type="dcterms:W3CDTF">2021-01-18T07:48:06Z</dcterms:modified>
</cp:coreProperties>
</file>

<file path=docProps/thumbnail.jpeg>
</file>